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C1786-AE93-4F61-ABDF-0D94A2F34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2BCA2A-1860-4159-82AD-5F30BA352A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E4177-4A31-406F-921C-A456939910E5}" type="datetimeFigureOut">
              <a:rPr lang="en-AU" smtClean="0"/>
              <a:t>20/07/2019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318FF6-E508-4885-99CD-A8F9A9EC93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5FB449-1C50-48F2-9096-CF3C0B794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F6725-6066-4B59-A7E5-017D3FFA170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0304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F461275-7F11-4839-AB18-26E571DC90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E77313-7D06-400B-B5BA-04FD0694FC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157AA6-4135-4E5B-94EA-6CCA80400B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8E4177-4A31-406F-921C-A456939910E5}" type="datetimeFigureOut">
              <a:rPr lang="en-AU" smtClean="0"/>
              <a:t>20/07/2019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8BF17F-C536-4732-8D4E-AA68175AAB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F65CAF-6BEE-47C8-8687-E3700DA490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4F6725-6066-4B59-A7E5-017D3FFA170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68644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45682315-D6EF-4616-A932-0A2BD4471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>
                <a:solidFill>
                  <a:schemeClr val="accent2">
                    <a:lumMod val="40000"/>
                    <a:lumOff val="60000"/>
                  </a:schemeClr>
                </a:solidFill>
                <a:latin typeface="SutonnyMJ" pitchFamily="2" charset="0"/>
                <a:cs typeface="SutonnyMJ" pitchFamily="2" charset="0"/>
              </a:rPr>
              <a:t>D”P gva¨wgK</a:t>
            </a:r>
            <a:br>
              <a:rPr lang="en-US" sz="2400" b="0">
                <a:solidFill>
                  <a:schemeClr val="accent2">
                    <a:lumMod val="40000"/>
                    <a:lumOff val="60000"/>
                  </a:schemeClr>
                </a:solidFill>
              </a:rPr>
            </a:br>
            <a:r>
              <a:rPr lang="en-US" sz="5600" b="1">
                <a:solidFill>
                  <a:schemeClr val="accent2">
                    <a:lumMod val="40000"/>
                    <a:lumOff val="60000"/>
                  </a:schemeClr>
                </a:solidFill>
                <a:latin typeface="RinkiyMJ" pitchFamily="2" charset="0"/>
                <a:cs typeface="RinkiyMJ" pitchFamily="2" charset="0"/>
              </a:rPr>
              <a:t>Z_¨ I †hvMv‡hvM cÖhyw³</a:t>
            </a:r>
            <a:endParaRPr lang="en-US" sz="5600" b="1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BB91C42-AA84-41E6-9BAC-D5B3C33D437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4942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A815DB26-B3A7-495A-AE2D-E47ACEB03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64FCE69-D3C6-42F7-83B2-BAE120F409E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245790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97F80EAF-5EEB-4E27-89F8-07F6FB1FE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BA64C43-DD2E-4B28-90DF-1E31BCC66B2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499082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B62C2AB4-6745-45F0-A21A-08241E1041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018DEA3-AEF2-4757-BFC0-A7C5FBF64EC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27263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7438DD64-AE4D-4D55-BEE1-3D348CF48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1D81B0B-048A-47B5-97DD-8E87F34568E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577598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2AD68100-6285-499C-AC0E-59BA396159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9CBB55A-0227-4B56-AB5E-BA53CD1F0FA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288286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43692E98-2ADE-473B-B749-95C5E901D6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mevB‡K ab¨ev`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6609A6D-BDD8-4BD4-8F81-CF635FFFB61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605642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F9D7E26E-2BDE-4966-9AE3-88449AD82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313F9B-E258-4C05-B8C1-858B7486A9C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134492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32692D4E-3287-40E3-A770-AF1C763B38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4234498-6747-44B9-924F-A0F36D823AE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796373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3ADB249E-23A6-4084-BF56-FC315A003F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9F509ED-759A-4E29-9392-872C40AB21D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310203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1732AF51-B64D-4FAD-AF43-C53F9ECFB1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0E9F66-87DA-4242-A4F1-70819A9F54B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276889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0A6CFCEE-769D-46DD-B54D-A7A91F55D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7DD097-7D5A-434B-BA8A-33D40E4DAE9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406602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1D056A15-9C4C-4D58-90A9-12984D1F3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2DFD5D0-B30C-4B32-A597-4BD0DE00CCF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656859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EF0CAC8B-BB8C-467F-8282-223EB05BF2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4AE4470-2C78-47AE-A41B-62EA4106582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010454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66ECAEF6-5AA0-4C0E-A247-06E0E94F8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CAE4087-703A-47FB-9E1B-31A6A328A52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578280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</Words>
  <Application>Microsoft Office PowerPoint</Application>
  <PresentationFormat>On-screen Show (4:3)</PresentationFormat>
  <Paragraphs>2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Calibri</vt:lpstr>
      <vt:lpstr>Calibri Light</vt:lpstr>
      <vt:lpstr>RinkiyMJ</vt:lpstr>
      <vt:lpstr>SutonnyMJ</vt:lpstr>
      <vt:lpstr>Office Theme</vt:lpstr>
      <vt:lpstr>D”P gva¨wgK Z_¨ I †hvMv‡hvM cÖhyw³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mevB‡K ab¨ev`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D”P gva¨wgK Z_¨ I †hvMv‡hvM cÖhyw³</dc:title>
  <dc:creator>User PC</dc:creator>
  <cp:lastModifiedBy>User PC</cp:lastModifiedBy>
  <cp:revision>1</cp:revision>
  <dcterms:created xsi:type="dcterms:W3CDTF">2019-07-20T12:19:12Z</dcterms:created>
  <dcterms:modified xsi:type="dcterms:W3CDTF">2019-07-20T12:19:12Z</dcterms:modified>
</cp:coreProperties>
</file>